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21"/>
  </p:notesMasterIdLst>
  <p:handoutMasterIdLst>
    <p:handoutMasterId r:id="rId22"/>
  </p:handoutMasterIdLst>
  <p:sldIdLst>
    <p:sldId id="355" r:id="rId5"/>
    <p:sldId id="362" r:id="rId6"/>
    <p:sldId id="354" r:id="rId7"/>
    <p:sldId id="281" r:id="rId8"/>
    <p:sldId id="284" r:id="rId9"/>
    <p:sldId id="363" r:id="rId10"/>
    <p:sldId id="364" r:id="rId11"/>
    <p:sldId id="358" r:id="rId12"/>
    <p:sldId id="365" r:id="rId13"/>
    <p:sldId id="361" r:id="rId14"/>
    <p:sldId id="366" r:id="rId15"/>
    <p:sldId id="367" r:id="rId16"/>
    <p:sldId id="368" r:id="rId17"/>
    <p:sldId id="369" r:id="rId18"/>
    <p:sldId id="370" r:id="rId19"/>
    <p:sldId id="35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60" userDrawn="1">
          <p15:clr>
            <a:srgbClr val="A4A3A4"/>
          </p15:clr>
        </p15:guide>
        <p15:guide id="2" pos="739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>
        <p:guide pos="360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B018AA-DEA7-448F-AE2F-C3D13A0F02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87A71-96EB-4108-95A3-855A4C360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47F05-0506-494A-8060-3F395B947DF9}" type="datetimeFigureOut">
              <a:rPr lang="en-US" smtClean="0"/>
              <a:t>10/12/2024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5591A-E83D-4F8A-B064-12B29D3154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F2308-535F-471C-9423-3467454C92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1E857-36B8-43F1-9D87-FE508167BC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3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C0A13-3F3D-45D4-B17C-1E0ACF36A6FB}" type="datetimeFigureOut">
              <a:rPr lang="en-US" smtClean="0"/>
              <a:t>10/12/2024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AAAB6-A2C6-4A85-A3A1-98EFBA61C9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52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effectLst/>
              <a:latin typeface="Segoe UI" panose="020B0502040204020203" pitchFamily="34" charset="0"/>
            </a:endParaRPr>
          </a:p>
          <a:p>
            <a:r>
              <a:rPr lang="en-US" dirty="0"/>
              <a:t>ID=d924773e-9a16-4d6d-9803-8cb819e99682
Recipe=text_billboard
Type=TextOnly
Variant=0
FamilyID=AccentBoxWalbaum_Zero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AA36B1-75F6-458C-B388-8BC01E9857C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2" y="1473243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</p:spPr>
        <p:txBody>
          <a:bodyPr anchor="ctr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64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064" y="3355848"/>
            <a:ext cx="6272784" cy="2825496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164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C47E32-D289-4A1B-A3C7-A355CD5572E8}"/>
              </a:ext>
            </a:extLst>
          </p:cNvPr>
          <p:cNvSpPr/>
          <p:nvPr userDrawn="1"/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603504"/>
            <a:ext cx="4050792" cy="557784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05272" y="6356350"/>
            <a:ext cx="128016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0960" y="4352544"/>
            <a:ext cx="4507992" cy="250545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0960" y="0"/>
            <a:ext cx="4507992" cy="412394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FA3CC7-31ED-4E5A-87A6-AA1D8F4251FC}"/>
              </a:ext>
            </a:extLst>
          </p:cNvPr>
          <p:cNvSpPr/>
          <p:nvPr userDrawn="1"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7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541A812-4D3F-4D65-BA64-BA64E37F2C1D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</p:spPr>
        <p:txBody>
          <a:bodyPr anchor="ctr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16BBE9-8A9C-450B-A235-677945C7ED44}"/>
              </a:ext>
            </a:extLst>
          </p:cNvPr>
          <p:cNvSpPr/>
          <p:nvPr userDrawn="1"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5E7BF-3629-4C02-98DF-CFC1C93CE036}"/>
              </a:ext>
            </a:extLst>
          </p:cNvPr>
          <p:cNvSpPr/>
          <p:nvPr userDrawn="1"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5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6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673635DF-99E4-4A0C-A272-D9FF87695DE7}"/>
              </a:ext>
            </a:extLst>
          </p:cNvPr>
          <p:cNvSpPr/>
          <p:nvPr userDrawn="1"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0C76F-6331-4485-AA5B-D61483481F68}"/>
              </a:ext>
            </a:extLst>
          </p:cNvPr>
          <p:cNvSpPr/>
          <p:nvPr userDrawn="1"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CB2BA4C-9ADA-41DB-B758-9E3CFECD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0957ADB-410A-48BE-AA95-3A708314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112591B-8032-4FDF-9B26-8F505642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52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2F4163-FF9F-453F-99BB-82B8FDB0A1F9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239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607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4555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763C05-47FB-4725-A20D-066889246220}"/>
              </a:ext>
            </a:extLst>
          </p:cNvPr>
          <p:cNvSpPr/>
          <p:nvPr userDrawn="1"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9EDC39EC-C00D-4DE8-8828-E0E5AD57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2" name="Picture Placeholder 14">
            <a:extLst>
              <a:ext uri="{FF2B5EF4-FFF2-40B4-BE49-F238E27FC236}">
                <a16:creationId xmlns:a16="http://schemas.microsoft.com/office/drawing/2014/main" id="{AC393A50-B0FA-44B0-850A-6E748DECA20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99923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3" name="Picture Placeholder 14">
            <a:extLst>
              <a:ext uri="{FF2B5EF4-FFF2-40B4-BE49-F238E27FC236}">
                <a16:creationId xmlns:a16="http://schemas.microsoft.com/office/drawing/2014/main" id="{C19D18E3-AE27-4902-A5E1-1E388C8CA88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871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4A1E4D4-19E0-496B-BBAF-99A720781C00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0281C10-EAAA-4F45-8CC9-87F9F9116C2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89175D6-43FD-42A2-8595-893FC3BFCDF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28F74B10-F76D-4BBB-A284-01D5A0DF8B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31536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BD245DC2-6D7B-4AEE-B8EE-0D0E473AFF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45552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28069EAF-8C82-49CC-8A38-2ACAD26F7D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268712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DAA3B1CD-59B3-4B73-B91A-88CED1D8FDD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94360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C1FED6B0-DEB7-46E3-8038-FE6788AC24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8376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3151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93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203688"/>
            <a:ext cx="3291840" cy="2968512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799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07992" y="3203687"/>
            <a:ext cx="329184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E04853A-B5A7-418B-B49F-E718136614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3991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D08E5547-BBB9-4D87-A012-6BC6B13308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39912" y="3203687"/>
            <a:ext cx="329184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6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78408"/>
            <a:ext cx="4059936" cy="1106424"/>
          </a:xfr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59152"/>
            <a:ext cx="4059936" cy="3429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1120" y="566928"/>
            <a:ext cx="2871216" cy="23408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3016" y="566928"/>
            <a:ext cx="2871216" cy="23408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EDCB6-603C-4A22-80E6-232A6202452A}"/>
              </a:ext>
            </a:extLst>
          </p:cNvPr>
          <p:cNvSpPr/>
          <p:nvPr userDrawn="1"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43016" y="3108960"/>
            <a:ext cx="5989320" cy="305409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7324344" y="630936"/>
            <a:ext cx="4517136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978408"/>
            <a:ext cx="3721608" cy="1106424"/>
          </a:xfr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7328" y="630936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1480" y="630936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480" y="3438144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5280B1-DD77-4ADB-A6FC-71309BCB66E1}"/>
              </a:ext>
            </a:extLst>
          </p:cNvPr>
          <p:cNvSpPr/>
          <p:nvPr userDrawn="1"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67328" y="3438144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D33A8D-B0BB-4920-AAC4-6EE9952AA5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72400" y="3099816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C2F80E1-DA5D-4EBA-BDBC-FFD24776ED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772400" y="4215384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36A3E74-5D94-4FE5-A5F8-7DA032AD48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72400" y="5321808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14">
            <a:extLst>
              <a:ext uri="{FF2B5EF4-FFF2-40B4-BE49-F238E27FC236}">
                <a16:creationId xmlns:a16="http://schemas.microsoft.com/office/drawing/2014/main" id="{A36D2011-9E99-44AA-8612-4EEBAAA5D03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772400" y="2532888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80B0958E-0709-4604-ADAF-A6137275F31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72400" y="3630168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F4A09204-1398-472F-B713-0AD4918877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772400" y="4754880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393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77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224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4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3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0" r:id="rId2"/>
    <p:sldLayoutId id="2147483731" r:id="rId3"/>
    <p:sldLayoutId id="2147483723" r:id="rId4"/>
    <p:sldLayoutId id="2147483722" r:id="rId5"/>
    <p:sldLayoutId id="2147483732" r:id="rId6"/>
    <p:sldLayoutId id="2147483736" r:id="rId7"/>
    <p:sldLayoutId id="2147483725" r:id="rId8"/>
    <p:sldLayoutId id="2147483733" r:id="rId9"/>
    <p:sldLayoutId id="2147483734" r:id="rId10"/>
    <p:sldLayoutId id="2147483735" r:id="rId11"/>
    <p:sldLayoutId id="2147483726" r:id="rId12"/>
    <p:sldLayoutId id="2147483727" r:id="rId13"/>
    <p:sldLayoutId id="2147483728" r:id="rId14"/>
    <p:sldLayoutId id="214748372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close-up of a parchment">
            <a:extLst>
              <a:ext uri="{FF2B5EF4-FFF2-40B4-BE49-F238E27FC236}">
                <a16:creationId xmlns:a16="http://schemas.microsoft.com/office/drawing/2014/main" id="{933BE4DB-5403-83E5-C520-F34FF887C1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4713" b="4713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F4A85B-2AC6-4E29-B074-AB92F8FA9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613" y="923827"/>
            <a:ext cx="6272784" cy="4682692"/>
          </a:xfrm>
        </p:spPr>
        <p:txBody>
          <a:bodyPr>
            <a:normAutofit fontScale="90000"/>
          </a:bodyPr>
          <a:lstStyle/>
          <a:p>
            <a:r>
              <a:rPr lang="en-US" sz="5200" dirty="0">
                <a:latin typeface="+mj-lt"/>
              </a:rPr>
              <a:t>Ecclesiastes 1:9  </a:t>
            </a:r>
            <a:br>
              <a:rPr lang="en-US" sz="5200" dirty="0">
                <a:latin typeface="+mj-lt"/>
              </a:rPr>
            </a:br>
            <a:r>
              <a:rPr lang="en-US" sz="5200" dirty="0">
                <a:latin typeface="+mj-lt"/>
              </a:rPr>
              <a:t>“That which has been is what will be,  That which is done is what will be done,  And </a:t>
            </a:r>
            <a:r>
              <a:rPr lang="en-US" sz="5200" b="1" dirty="0">
                <a:latin typeface="+mj-lt"/>
              </a:rPr>
              <a:t>there is nothing new under the sun</a:t>
            </a:r>
            <a:r>
              <a:rPr lang="en-US" sz="5200" dirty="0">
                <a:latin typeface="+mj-lt"/>
              </a:rPr>
              <a:t>.”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DA24F1-EA54-7F4E-8132-8420C9438B2A}"/>
              </a:ext>
            </a:extLst>
          </p:cNvPr>
          <p:cNvSpPr txBox="1"/>
          <p:nvPr/>
        </p:nvSpPr>
        <p:spPr>
          <a:xfrm>
            <a:off x="1296957" y="1232189"/>
            <a:ext cx="26219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Viner Hand ITC" panose="03070502030502020203" pitchFamily="66" charset="0"/>
              </a:rPr>
              <a:t>Our youth is going to the dogs!</a:t>
            </a:r>
          </a:p>
        </p:txBody>
      </p:sp>
    </p:spTree>
    <p:extLst>
      <p:ext uri="{BB962C8B-B14F-4D97-AF65-F5344CB8AC3E}">
        <p14:creationId xmlns:p14="http://schemas.microsoft.com/office/powerpoint/2010/main" val="34109879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01C14-7F4D-4D43-AB31-14E1B4AA1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76656"/>
            <a:ext cx="6272784" cy="218963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Potential Wasted if They Are Not Directed In The Right Way!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C64CC620-3B79-3CF7-AB82-1C49323AD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3870" y="3109790"/>
            <a:ext cx="5113072" cy="34104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D312EB-08EF-431F-C53B-67D059711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490" y="440113"/>
            <a:ext cx="4374887" cy="437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846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D9D20-B4BB-42AA-8DDD-68CC9F1D9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8000" dirty="0"/>
              <a:t>The Power Of Our Influence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8FDB-60EE-45AE-BB89-9A561A61C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142232"/>
            <a:ext cx="7223760" cy="250659"/>
          </a:xfrm>
          <a:solidFill>
            <a:schemeClr val="accent4">
              <a:lumMod val="75000"/>
            </a:schemeClr>
          </a:solidFill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“Individual Accountability”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F57BF9-5B99-4D8E-9855-18C6FD7BB0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115568" y="1505234"/>
            <a:ext cx="10620803" cy="445964"/>
          </a:xfrm>
        </p:spPr>
        <p:txBody>
          <a:bodyPr>
            <a:normAutofit fontScale="92500"/>
          </a:bodyPr>
          <a:lstStyle/>
          <a:p>
            <a:r>
              <a:rPr lang="en-US" dirty="0"/>
              <a:t>Romans 14:12 “So then each of us shall give account of himself to God.”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608" y="2017336"/>
            <a:ext cx="11085921" cy="456257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i="1" dirty="0"/>
              <a:t>“It’s nobody’s business what I do!”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Romans 14:13 “Therefore let us not judge one another anymore, but rather resolve this, not to put a stumbling block or a cause to fall in our brother's way.”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Matthew 18:6 “But whoever causes one of these little ones who believe in Me to sin, it would be better for him if a millstone were hung around his neck, and he were drowned in the depth of the sea.“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We can STIR, SWAY and PERSUADE others by OUR INFLUENCE!</a:t>
            </a:r>
          </a:p>
        </p:txBody>
      </p:sp>
    </p:spTree>
    <p:extLst>
      <p:ext uri="{BB962C8B-B14F-4D97-AF65-F5344CB8AC3E}">
        <p14:creationId xmlns:p14="http://schemas.microsoft.com/office/powerpoint/2010/main" val="21306653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95654"/>
            <a:ext cx="10168128" cy="1332562"/>
          </a:xfrm>
        </p:spPr>
        <p:txBody>
          <a:bodyPr>
            <a:normAutofit/>
          </a:bodyPr>
          <a:lstStyle/>
          <a:p>
            <a:r>
              <a:rPr lang="en-US" dirty="0"/>
              <a:t>We Can Do As Much HARM If Our Influence is BAD!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F57BF9-5B99-4D8E-9855-18C6FD7BB0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115568" y="2129488"/>
            <a:ext cx="10620803" cy="65767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 Timothy 4:12 “be an example to the believers in word, in conduct, in love, in spirit, in faith, in purity."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450" y="2787162"/>
            <a:ext cx="11085921" cy="36256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We Are Influencing SOMEONE!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And This Influence Is Either For GOOD or for EVIL!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Example in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</a:t>
            </a:r>
            <a:r>
              <a:rPr lang="en-US" sz="3600" dirty="0"/>
              <a:t> – SOUND WORDS – Titus 2:7,8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Matthew 12:37 “For by your words you will be justified, and by your words you will be condemned."</a:t>
            </a:r>
          </a:p>
        </p:txBody>
      </p:sp>
    </p:spTree>
    <p:extLst>
      <p:ext uri="{BB962C8B-B14F-4D97-AF65-F5344CB8AC3E}">
        <p14:creationId xmlns:p14="http://schemas.microsoft.com/office/powerpoint/2010/main" val="23306836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95654"/>
            <a:ext cx="10168128" cy="1332562"/>
          </a:xfrm>
        </p:spPr>
        <p:txBody>
          <a:bodyPr>
            <a:normAutofit/>
          </a:bodyPr>
          <a:lstStyle/>
          <a:p>
            <a:r>
              <a:rPr lang="en-US" sz="4800" dirty="0"/>
              <a:t>Timothy was to be an example in: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F57BF9-5B99-4D8E-9855-18C6FD7BB0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115568" y="2129488"/>
            <a:ext cx="10620803" cy="65767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 Timothy 4:12 “be an example to the believers in word, in conduct, in love, in spirit, in faith, in purity."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450" y="2787162"/>
            <a:ext cx="11085921" cy="36256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</a:t>
            </a:r>
            <a:r>
              <a:rPr lang="en-US" sz="3600" dirty="0"/>
              <a:t>– “It is the behavior that proceed from our hearts and NOT the book in our hands that will impress people.”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James 3:13 “show by good conduct {that} his works {are done} in the meekness of wisdom."  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2 Peter 3:11 “holy conduct and godliness," </a:t>
            </a:r>
          </a:p>
        </p:txBody>
      </p:sp>
    </p:spTree>
    <p:extLst>
      <p:ext uri="{BB962C8B-B14F-4D97-AF65-F5344CB8AC3E}">
        <p14:creationId xmlns:p14="http://schemas.microsoft.com/office/powerpoint/2010/main" val="4006541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E9372-10C9-4FE2-AA18-D3757770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78407"/>
            <a:ext cx="4059936" cy="2362669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What Kind Of An Influence Do We Have?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CCB26-C7B5-4926-8F38-01AA28C0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428999"/>
            <a:ext cx="4059936" cy="2450593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Is It For </a:t>
            </a:r>
            <a:r>
              <a:rPr lang="en-US" sz="4800" b="1" i="1" dirty="0"/>
              <a:t>GOOD</a:t>
            </a:r>
            <a:r>
              <a:rPr lang="en-US" sz="4800" dirty="0"/>
              <a:t>, Or For </a:t>
            </a:r>
            <a:r>
              <a:rPr lang="en-US" sz="4800" b="1" i="1" dirty="0"/>
              <a:t>BAD</a:t>
            </a:r>
            <a:r>
              <a:rPr lang="en-US" sz="4800" dirty="0"/>
              <a:t>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EF0A79-CA49-666D-21EA-EF381C45A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301" y="258447"/>
            <a:ext cx="5544555" cy="623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928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95654"/>
            <a:ext cx="10168128" cy="1332562"/>
          </a:xfrm>
        </p:spPr>
        <p:txBody>
          <a:bodyPr>
            <a:normAutofit/>
          </a:bodyPr>
          <a:lstStyle/>
          <a:p>
            <a:r>
              <a:rPr lang="en-US" sz="4800" dirty="0"/>
              <a:t>Timothy was to be an example in: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F57BF9-5B99-4D8E-9855-18C6FD7BB0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115568" y="2129488"/>
            <a:ext cx="10620803" cy="65767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 Timothy 4:12 “be an example to the believers in word, in conduct, in love, in spirit, in faith, in purity."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450" y="2787162"/>
            <a:ext cx="11085921" cy="36256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Obedience</a:t>
            </a:r>
            <a:r>
              <a:rPr lang="en-US" sz="3600" dirty="0"/>
              <a:t> – Ephesians 6:1,2  “obey your parents”</a:t>
            </a:r>
          </a:p>
        </p:txBody>
      </p:sp>
    </p:spTree>
    <p:extLst>
      <p:ext uri="{BB962C8B-B14F-4D97-AF65-F5344CB8AC3E}">
        <p14:creationId xmlns:p14="http://schemas.microsoft.com/office/powerpoint/2010/main" val="2341888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B6065-99E9-83D7-D2C9-97AFBC0BC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6F56103C-CE61-E4EB-08C6-3AEC15C754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6619" r="6619"/>
          <a:stretch>
            <a:fillRect/>
          </a:stretch>
        </p:blipFill>
        <p:spPr>
          <a:xfrm>
            <a:off x="2068043" y="142320"/>
            <a:ext cx="7785494" cy="639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70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95654"/>
            <a:ext cx="10168128" cy="1332562"/>
          </a:xfrm>
        </p:spPr>
        <p:txBody>
          <a:bodyPr>
            <a:normAutofit/>
          </a:bodyPr>
          <a:lstStyle/>
          <a:p>
            <a:r>
              <a:rPr lang="en-US" sz="4800" dirty="0"/>
              <a:t>Timothy was to be an example in: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F57BF9-5B99-4D8E-9855-18C6FD7BB0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115568" y="2129488"/>
            <a:ext cx="10620803" cy="65767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 Timothy 4:12 “be an example to the believers in word, in conduct, in love, in spirit, in faith, in purity."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450" y="2787162"/>
            <a:ext cx="11085921" cy="36256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Obedience</a:t>
            </a:r>
            <a:r>
              <a:rPr lang="en-US" sz="3600" dirty="0"/>
              <a:t> – Ephesians 6:1,2  “obey your parents”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Hebrews 5:8,9 “ He learned obedience by the things which He suffered”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If we would TEACH our children OBEDIENCE….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LET’S LIVE IT!</a:t>
            </a:r>
          </a:p>
        </p:txBody>
      </p:sp>
    </p:spTree>
    <p:extLst>
      <p:ext uri="{BB962C8B-B14F-4D97-AF65-F5344CB8AC3E}">
        <p14:creationId xmlns:p14="http://schemas.microsoft.com/office/powerpoint/2010/main" val="222639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95654"/>
            <a:ext cx="10168128" cy="1332562"/>
          </a:xfrm>
        </p:spPr>
        <p:txBody>
          <a:bodyPr>
            <a:normAutofit/>
          </a:bodyPr>
          <a:lstStyle/>
          <a:p>
            <a:r>
              <a:rPr lang="en-US" sz="4800" dirty="0"/>
              <a:t>Timothy was to be an example in: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F57BF9-5B99-4D8E-9855-18C6FD7BB0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115568" y="1399379"/>
            <a:ext cx="10620803" cy="65767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 Timothy 4:12 “be an example to the believers in word, in conduct, in love, in spirit, in faith, in purity."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450" y="2145323"/>
            <a:ext cx="11085921" cy="44049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Purity Of Life</a:t>
            </a:r>
            <a:r>
              <a:rPr lang="en-US" sz="3200" dirty="0"/>
              <a:t> – “It’s one thing to TALK about a pure life, and quite another thing to LIVE IT!”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1 Peter 1:22 “purified your souls in obeying the truth”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Be A Faithful Christian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High Moral Standards Revealed in God’s Word!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LIVE THEM!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John 12:48; Matthew 5:8</a:t>
            </a:r>
          </a:p>
        </p:txBody>
      </p:sp>
    </p:spTree>
    <p:extLst>
      <p:ext uri="{BB962C8B-B14F-4D97-AF65-F5344CB8AC3E}">
        <p14:creationId xmlns:p14="http://schemas.microsoft.com/office/powerpoint/2010/main" val="9045431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95654"/>
            <a:ext cx="10168128" cy="1332562"/>
          </a:xfrm>
        </p:spPr>
        <p:txBody>
          <a:bodyPr>
            <a:normAutofit/>
          </a:bodyPr>
          <a:lstStyle/>
          <a:p>
            <a:r>
              <a:rPr lang="en-US" sz="5400" dirty="0"/>
              <a:t>Evil Examples Must Be Avoided</a:t>
            </a:r>
            <a:endParaRPr lang="en-US" sz="440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9581" y="2057400"/>
            <a:ext cx="11085921" cy="44049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Swearing or Cursing </a:t>
            </a:r>
            <a:r>
              <a:rPr lang="en-US" sz="3400" dirty="0"/>
              <a:t>– Exodus 20:7 “not take the name of the Lord your God in vain”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James 3:8-10 “Out of the same mouth proceed blessing and cursing. My brethren, these things ought not to be so."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Euphemisms</a:t>
            </a:r>
            <a:r>
              <a:rPr lang="en-US" sz="3400" dirty="0"/>
              <a:t> – substitutes for God, Jesus and vile words that no business coming from the mouth of a Christian</a:t>
            </a:r>
          </a:p>
        </p:txBody>
      </p:sp>
    </p:spTree>
    <p:extLst>
      <p:ext uri="{BB962C8B-B14F-4D97-AF65-F5344CB8AC3E}">
        <p14:creationId xmlns:p14="http://schemas.microsoft.com/office/powerpoint/2010/main" val="2092051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95654"/>
            <a:ext cx="10168128" cy="1332562"/>
          </a:xfrm>
        </p:spPr>
        <p:txBody>
          <a:bodyPr>
            <a:normAutofit/>
          </a:bodyPr>
          <a:lstStyle/>
          <a:p>
            <a:r>
              <a:rPr lang="en-US" sz="5400" dirty="0"/>
              <a:t>Evil Examples Must Be Avoided</a:t>
            </a:r>
            <a:endParaRPr lang="en-US" sz="440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9581" y="2057400"/>
            <a:ext cx="11085921" cy="44049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Immodest Apparel </a:t>
            </a:r>
            <a:r>
              <a:rPr lang="en-US" sz="3200" dirty="0"/>
              <a:t>– 1 Timothy 2:9,10 “modest apparel, with propriety and moderation, not with braided hair or gold or pearls or costly clothing, (10) but, which is proper for women professing godliness, with good works." 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Drinking Alcohol</a:t>
            </a:r>
            <a:r>
              <a:rPr lang="en-US" sz="3200" dirty="0"/>
              <a:t> – Proverbs 23:20,31,32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Proverbs 20:1 “Wine is a mocker, intoxicating drink arouses brawling, and whoever is led astray by it is not wise.”</a:t>
            </a:r>
          </a:p>
        </p:txBody>
      </p:sp>
    </p:spTree>
    <p:extLst>
      <p:ext uri="{BB962C8B-B14F-4D97-AF65-F5344CB8AC3E}">
        <p14:creationId xmlns:p14="http://schemas.microsoft.com/office/powerpoint/2010/main" val="249367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95654"/>
            <a:ext cx="10168128" cy="1332562"/>
          </a:xfrm>
        </p:spPr>
        <p:txBody>
          <a:bodyPr>
            <a:normAutofit/>
          </a:bodyPr>
          <a:lstStyle/>
          <a:p>
            <a:r>
              <a:rPr lang="en-US" sz="5400" dirty="0"/>
              <a:t>Evil Examples Must Be Avoided</a:t>
            </a:r>
            <a:endParaRPr lang="en-US" sz="440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9581" y="2057400"/>
            <a:ext cx="11085921" cy="44049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Dancing</a:t>
            </a:r>
            <a:r>
              <a:rPr lang="en-US" sz="3000" dirty="0"/>
              <a:t>– Galatians 5:19 NKJV 19 Now the works of the flesh are evident, which are: adultery, fornication, uncleanness, lewdness,”</a:t>
            </a:r>
          </a:p>
          <a:p>
            <a:pPr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Lewdness, Lasciviousness or Licentiousness</a:t>
            </a:r>
            <a:r>
              <a:rPr lang="en-US" sz="3000" dirty="0"/>
              <a:t> - "wanton acts or manners, as filthy words, indecent bodily movements, unchaste handling of males and females." </a:t>
            </a:r>
          </a:p>
          <a:p>
            <a:pPr>
              <a:lnSpc>
                <a:spcPct val="100000"/>
              </a:lnSpc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Parents Are To Be EXAMPLES </a:t>
            </a:r>
            <a:r>
              <a:rPr lang="en-US" sz="3000" dirty="0"/>
              <a:t>– Judges 7:17 “"...Look at me and do likewise; watch, and when I come to the edge of the camp you shall do {just} as I do." </a:t>
            </a:r>
          </a:p>
        </p:txBody>
      </p:sp>
    </p:spTree>
    <p:extLst>
      <p:ext uri="{BB962C8B-B14F-4D97-AF65-F5344CB8AC3E}">
        <p14:creationId xmlns:p14="http://schemas.microsoft.com/office/powerpoint/2010/main" val="2045395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109C4E-D00A-72FE-C4C9-737AF3692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923" y="633046"/>
            <a:ext cx="4267200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6D3A99-BC9D-4DC2-BE1B-9E2C93EDD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893" y="197651"/>
            <a:ext cx="8027376" cy="1121195"/>
          </a:xfrm>
        </p:spPr>
        <p:txBody>
          <a:bodyPr/>
          <a:lstStyle/>
          <a:p>
            <a:r>
              <a:rPr lang="en-US" dirty="0"/>
              <a:t>Set The Proper Example!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18111F-D39A-B932-2F06-D8E3B47AE7F1}"/>
              </a:ext>
            </a:extLst>
          </p:cNvPr>
          <p:cNvSpPr txBox="1"/>
          <p:nvPr/>
        </p:nvSpPr>
        <p:spPr>
          <a:xfrm>
            <a:off x="1104900" y="1571288"/>
            <a:ext cx="722141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If you are not a Christian, become one today!</a:t>
            </a:r>
          </a:p>
          <a:p>
            <a:r>
              <a:rPr lang="en-US" sz="3500" dirty="0"/>
              <a:t>If you are an unfaithful child of God, repent and be faithful to the Lord!</a:t>
            </a:r>
          </a:p>
          <a:p>
            <a:r>
              <a:rPr lang="en-US" sz="3500" dirty="0"/>
              <a:t>If you are already a faithful child of God, continue to set the proper example for your children and all those around you!</a:t>
            </a:r>
          </a:p>
        </p:txBody>
      </p:sp>
    </p:spTree>
    <p:extLst>
      <p:ext uri="{BB962C8B-B14F-4D97-AF65-F5344CB8AC3E}">
        <p14:creationId xmlns:p14="http://schemas.microsoft.com/office/powerpoint/2010/main" val="217754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0D7697-8E53-4EA8-8CBB-9C19575257B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B927DC71-2909-427C-BDB0-3E47E21015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F0A252-5923-47A2-A53A-F9BF72908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AccentBox presentation</Template>
  <TotalTime>257</TotalTime>
  <Words>901</Words>
  <Application>Microsoft Office PowerPoint</Application>
  <PresentationFormat>Widescreen</PresentationFormat>
  <Paragraphs>60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Avenir Next LT Pro</vt:lpstr>
      <vt:lpstr>Calibri</vt:lpstr>
      <vt:lpstr>Segoe UI</vt:lpstr>
      <vt:lpstr>Viner Hand ITC</vt:lpstr>
      <vt:lpstr>AccentBoxVTI</vt:lpstr>
      <vt:lpstr>PowerPoint Presentation</vt:lpstr>
      <vt:lpstr>Ecclesiastes 1:9   “That which has been is what will be,  That which is done is what will be done,  And there is nothing new under the sun.”</vt:lpstr>
      <vt:lpstr>Potential Wasted if They Are Not Directed In The Right Way!</vt:lpstr>
      <vt:lpstr>The Power Of Our Influence</vt:lpstr>
      <vt:lpstr>“Individual Accountability”</vt:lpstr>
      <vt:lpstr>We Can Do As Much HARM If Our Influence is BAD!</vt:lpstr>
      <vt:lpstr>Timothy was to be an example in:</vt:lpstr>
      <vt:lpstr>What Kind Of An Influence Do We Have?</vt:lpstr>
      <vt:lpstr>Timothy was to be an example in:</vt:lpstr>
      <vt:lpstr>PowerPoint Presentation</vt:lpstr>
      <vt:lpstr>Timothy was to be an example in:</vt:lpstr>
      <vt:lpstr>Timothy was to be an example in:</vt:lpstr>
      <vt:lpstr>Evil Examples Must Be Avoided</vt:lpstr>
      <vt:lpstr>Evil Examples Must Be Avoided</vt:lpstr>
      <vt:lpstr>Evil Examples Must Be Avoided</vt:lpstr>
      <vt:lpstr>Set The Proper Example!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16</cp:revision>
  <dcterms:created xsi:type="dcterms:W3CDTF">2024-10-12T23:35:22Z</dcterms:created>
  <dcterms:modified xsi:type="dcterms:W3CDTF">2024-10-13T03:52:57Z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